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C71B-04AD-4FE7-8B2E-20E403E50142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C59C-F480-4E90-9CD5-81059D0C4A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1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C59C-F480-4E90-9CD5-81059D0C4A8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9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5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59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7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57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66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05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7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16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5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271B-B4C3-4435-A795-D669856FF00E}" type="datetimeFigureOut">
              <a:rPr lang="ru-RU" smtClean="0"/>
              <a:t>18.11.2025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64EC-4B8E-4EA3-90BC-3A9713B5AB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8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8.xml"/><Relationship Id="rId18" Type="http://schemas.openxmlformats.org/officeDocument/2006/relationships/image" Target="../media/image5.png"/><Relationship Id="rId26" Type="http://schemas.microsoft.com/office/2007/relationships/hdphoto" Target="../media/hdphoto1.wdp"/><Relationship Id="rId39" Type="http://schemas.openxmlformats.org/officeDocument/2006/relationships/slide" Target="slide11.xml"/><Relationship Id="rId3" Type="http://schemas.openxmlformats.org/officeDocument/2006/relationships/slide" Target="slide1.xml"/><Relationship Id="rId21" Type="http://schemas.openxmlformats.org/officeDocument/2006/relationships/image" Target="../media/image8.jpeg"/><Relationship Id="rId34" Type="http://schemas.openxmlformats.org/officeDocument/2006/relationships/image" Target="../media/image16.png"/><Relationship Id="rId42" Type="http://schemas.microsoft.com/office/2007/relationships/hdphoto" Target="../media/hdphoto2.wdp"/><Relationship Id="rId7" Type="http://schemas.openxmlformats.org/officeDocument/2006/relationships/slide" Target="slide9.xml"/><Relationship Id="rId12" Type="http://schemas.openxmlformats.org/officeDocument/2006/relationships/slide" Target="slide3.xml"/><Relationship Id="rId17" Type="http://schemas.openxmlformats.org/officeDocument/2006/relationships/slide" Target="slide2.xml"/><Relationship Id="rId25" Type="http://schemas.openxmlformats.org/officeDocument/2006/relationships/image" Target="../media/image12.jpeg"/><Relationship Id="rId33" Type="http://schemas.openxmlformats.org/officeDocument/2006/relationships/slide" Target="slide17.xml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29" Type="http://schemas.openxmlformats.org/officeDocument/2006/relationships/slide" Target="slide15.xml"/><Relationship Id="rId41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7.xml"/><Relationship Id="rId24" Type="http://schemas.openxmlformats.org/officeDocument/2006/relationships/image" Target="../media/image11.jpeg"/><Relationship Id="rId32" Type="http://schemas.openxmlformats.org/officeDocument/2006/relationships/image" Target="../media/image15.jpeg"/><Relationship Id="rId37" Type="http://schemas.openxmlformats.org/officeDocument/2006/relationships/slide" Target="slide16.xml"/><Relationship Id="rId40" Type="http://schemas.openxmlformats.org/officeDocument/2006/relationships/image" Target="../media/image19.jpeg"/><Relationship Id="rId5" Type="http://schemas.openxmlformats.org/officeDocument/2006/relationships/slide" Target="slide13.xml"/><Relationship Id="rId15" Type="http://schemas.openxmlformats.org/officeDocument/2006/relationships/slide" Target="slide4.xml"/><Relationship Id="rId23" Type="http://schemas.openxmlformats.org/officeDocument/2006/relationships/image" Target="../media/image10.jpeg"/><Relationship Id="rId28" Type="http://schemas.openxmlformats.org/officeDocument/2006/relationships/image" Target="../media/image13.jpeg"/><Relationship Id="rId36" Type="http://schemas.openxmlformats.org/officeDocument/2006/relationships/image" Target="../media/image17.jpeg"/><Relationship Id="rId10" Type="http://schemas.openxmlformats.org/officeDocument/2006/relationships/slide" Target="slide6.xml"/><Relationship Id="rId19" Type="http://schemas.openxmlformats.org/officeDocument/2006/relationships/image" Target="../media/image6.png"/><Relationship Id="rId31" Type="http://schemas.openxmlformats.org/officeDocument/2006/relationships/slide" Target="slide18.xml"/><Relationship Id="rId4" Type="http://schemas.openxmlformats.org/officeDocument/2006/relationships/image" Target="../media/image1.png"/><Relationship Id="rId9" Type="http://schemas.openxmlformats.org/officeDocument/2006/relationships/slide" Target="slide5.xml"/><Relationship Id="rId14" Type="http://schemas.openxmlformats.org/officeDocument/2006/relationships/image" Target="../media/image3.png"/><Relationship Id="rId22" Type="http://schemas.openxmlformats.org/officeDocument/2006/relationships/image" Target="../media/image9.jpeg"/><Relationship Id="rId27" Type="http://schemas.openxmlformats.org/officeDocument/2006/relationships/slide" Target="slide14.xml"/><Relationship Id="rId30" Type="http://schemas.openxmlformats.org/officeDocument/2006/relationships/image" Target="../media/image14.jpeg"/><Relationship Id="rId35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5.wdp"/><Relationship Id="rId7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microsoft.com/office/2007/relationships/hdphoto" Target="../media/hdphoto2.wdp"/><Relationship Id="rId5" Type="http://schemas.openxmlformats.org/officeDocument/2006/relationships/slide" Target="slide12.xml"/><Relationship Id="rId10" Type="http://schemas.openxmlformats.org/officeDocument/2006/relationships/image" Target="../media/image36.jpeg"/><Relationship Id="rId4" Type="http://schemas.openxmlformats.org/officeDocument/2006/relationships/slide" Target="slide11.xm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5.wdp"/><Relationship Id="rId7" Type="http://schemas.openxmlformats.org/officeDocument/2006/relationships/hyperlink" Target="https://disk.yandex.ru/d/zAcwZB2wQuwAU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7CwB/vxk1Tt2gs" TargetMode="External"/><Relationship Id="rId5" Type="http://schemas.openxmlformats.org/officeDocument/2006/relationships/hyperlink" Target="https://disk.yandex.ru/i/POZen4hbXJ8w7A" TargetMode="External"/><Relationship Id="rId10" Type="http://schemas.microsoft.com/office/2007/relationships/hdphoto" Target="../media/hdphoto2.wdp"/><Relationship Id="rId4" Type="http://schemas.openxmlformats.org/officeDocument/2006/relationships/slide" Target="slide1.xm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hdphoto" Target="../media/hdphoto5.wdp"/><Relationship Id="rId7" Type="http://schemas.openxmlformats.org/officeDocument/2006/relationships/hyperlink" Target="https://disk.yandex.ru/d/_jpl2ADqQTMO0Q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mwEq/safX1gQcD" TargetMode="External"/><Relationship Id="rId11" Type="http://schemas.microsoft.com/office/2007/relationships/hdphoto" Target="../media/hdphoto2.wdp"/><Relationship Id="rId5" Type="http://schemas.openxmlformats.org/officeDocument/2006/relationships/hyperlink" Target="https://disk.yandex.ru/i/vLRNJn2hsU5kzQ" TargetMode="External"/><Relationship Id="rId10" Type="http://schemas.openxmlformats.org/officeDocument/2006/relationships/image" Target="../media/image36.jpeg"/><Relationship Id="rId4" Type="http://schemas.openxmlformats.org/officeDocument/2006/relationships/slide" Target="slide1.xml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36.jpeg"/><Relationship Id="rId5" Type="http://schemas.openxmlformats.org/officeDocument/2006/relationships/slide" Target="slide16.xml"/><Relationship Id="rId10" Type="http://schemas.openxmlformats.org/officeDocument/2006/relationships/image" Target="../media/image42.png"/><Relationship Id="rId4" Type="http://schemas.openxmlformats.org/officeDocument/2006/relationships/slide" Target="slide15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disk.yandex.ru/i/x3afSMZ_PVZu0w" TargetMode="External"/><Relationship Id="rId7" Type="http://schemas.openxmlformats.org/officeDocument/2006/relationships/image" Target="../media/image43.jpeg"/><Relationship Id="rId12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d/txExrYn0n-w0_g" TargetMode="External"/><Relationship Id="rId11" Type="http://schemas.openxmlformats.org/officeDocument/2006/relationships/image" Target="../media/image45.jpeg"/><Relationship Id="rId5" Type="http://schemas.openxmlformats.org/officeDocument/2006/relationships/hyperlink" Target="https://cloud.mail.ru/public/Dcrd/c7Jwz5qFc" TargetMode="External"/><Relationship Id="rId10" Type="http://schemas.openxmlformats.org/officeDocument/2006/relationships/slide" Target="slide1.xml"/><Relationship Id="rId4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" Target="slide14.xml"/><Relationship Id="rId7" Type="http://schemas.openxmlformats.org/officeDocument/2006/relationships/hyperlink" Target="https://disk.yandex.ru/d/igQ_fVMH1I_hzQ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4Fix/LLsj3eRro" TargetMode="External"/><Relationship Id="rId5" Type="http://schemas.openxmlformats.org/officeDocument/2006/relationships/hyperlink" Target="https://disk.yandex.ru/i/i10dcgfuRlzgsQ" TargetMode="External"/><Relationship Id="rId10" Type="http://schemas.microsoft.com/office/2007/relationships/hdphoto" Target="../media/hdphoto7.wdp"/><Relationship Id="rId4" Type="http://schemas.openxmlformats.org/officeDocument/2006/relationships/slide" Target="slide1.xml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" Target="slide14.xml"/><Relationship Id="rId7" Type="http://schemas.openxmlformats.org/officeDocument/2006/relationships/hyperlink" Target="https://disk.yandex.ru/d/4X81lX7ibk5ovw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szs3/nHMgHVucz" TargetMode="External"/><Relationship Id="rId5" Type="http://schemas.openxmlformats.org/officeDocument/2006/relationships/hyperlink" Target="https://disk.yandex.ru/i/3UFxBezq9DFcdA" TargetMode="External"/><Relationship Id="rId10" Type="http://schemas.microsoft.com/office/2007/relationships/hdphoto" Target="../media/hdphoto7.wdp"/><Relationship Id="rId4" Type="http://schemas.openxmlformats.org/officeDocument/2006/relationships/slide" Target="slide1.xml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14.xml"/><Relationship Id="rId7" Type="http://schemas.openxmlformats.org/officeDocument/2006/relationships/hyperlink" Target="https://disk.yandex.ru/d/t5JKJKVrzePBLA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Sxyj/i1xAvum4S" TargetMode="External"/><Relationship Id="rId5" Type="http://schemas.openxmlformats.org/officeDocument/2006/relationships/hyperlink" Target="https://disk.yandex.ru/i/INVHQGk_lnpdfg" TargetMode="External"/><Relationship Id="rId10" Type="http://schemas.microsoft.com/office/2007/relationships/hdphoto" Target="../media/hdphoto7.wdp"/><Relationship Id="rId4" Type="http://schemas.openxmlformats.org/officeDocument/2006/relationships/slide" Target="slide1.xml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hyperlink" Target="https://disk.yandex.ru/d/C7wQ6WcOsQtaCw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Hv23/bAoyJ4LzN" TargetMode="External"/><Relationship Id="rId5" Type="http://schemas.openxmlformats.org/officeDocument/2006/relationships/hyperlink" Target="https://disk.yandex.ru/i/O2EoipLovZF15Q" TargetMode="External"/><Relationship Id="rId10" Type="http://schemas.microsoft.com/office/2007/relationships/hdphoto" Target="../media/hdphoto7.wdp"/><Relationship Id="rId4" Type="http://schemas.openxmlformats.org/officeDocument/2006/relationships/slide" Target="slide14.xm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jpeg"/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12" Type="http://schemas.openxmlformats.org/officeDocument/2006/relationships/hyperlink" Target="https://disk.yandex.ru/d/PnCSeuoDhoFQ-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disk.yandex.ru/i/3qbB-SvOm9Nz2A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4.jpeg"/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12" Type="http://schemas.openxmlformats.org/officeDocument/2006/relationships/hyperlink" Target="https://disk.yandex.ru/d/oGWe8sSf3bvFQ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drive.google.com/file/d/1LN3JndY-EpHi-lur2hWe-lE7fCHh45gV/view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disk.yandex.ru/i/uMIcu3PQjxy4Gg" TargetMode="External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disk.yandex.ru/d/cts9nzTlDRmg_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hyperlink" Target="https://disk.yandex.ru/d/OM40xycqHZYPuQ/&#1041;&#1091;&#1075;&#1091;&#1088;&#1091;&#1089;&#1083;&#1072;&#1085;%20&#1082;&#1086;&#1085;&#1082;&#1091;&#1088;&#1089;.mp4" TargetMode="External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5" Type="http://schemas.openxmlformats.org/officeDocument/2006/relationships/slide" Target="slide3.xml"/><Relationship Id="rId15" Type="http://schemas.openxmlformats.org/officeDocument/2006/relationships/image" Target="../media/image26.jpeg"/><Relationship Id="rId10" Type="http://schemas.openxmlformats.org/officeDocument/2006/relationships/hyperlink" Target="https://disk.yandex.ru/i/qHICCgsoqpCnCA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12" Type="http://schemas.openxmlformats.org/officeDocument/2006/relationships/hyperlink" Target="https://disk.yandex.ru/i/IksLVk0H4TN3ig" TargetMode="External"/><Relationship Id="rId17" Type="http://schemas.microsoft.com/office/2007/relationships/hdphoto" Target="../media/hdphoto3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27.jpeg"/><Relationship Id="rId5" Type="http://schemas.openxmlformats.org/officeDocument/2006/relationships/image" Target="../media/image2.png"/><Relationship Id="rId15" Type="http://schemas.openxmlformats.org/officeDocument/2006/relationships/hyperlink" Target="https://disk.yandex.ru/d/sPg56At3UnsK9g" TargetMode="External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hyperlink" Target="https://disk.yandex.ru/d/OM40xycqHZYPuQ/&#1058;&#1080;&#1093;&#1074;&#1080;&#1085;&#1089;&#1082;&#1080;&#1081;%20&#1082;&#1086;&#1085;&#1082;&#1091;&#1088;&#1089;.mp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hyperlink" Target="https://disk.yandex.ru/d/OM40xycqHZYPuQ/&#1057;&#1086;&#1088;&#1086;&#1095;&#1080;&#1085;&#1089;&#1082;%20&#1082;&#1086;&#1085;&#1082;&#1091;&#1088;&#1089;.mp4" TargetMode="External"/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12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17" Type="http://schemas.microsoft.com/office/2007/relationships/hdphoto" Target="../media/hdphoto3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hyperlink" Target="https://disk.yandex.ru/i/uGPxi5--nV72Vg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28.jpe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hyperlink" Target="https://disk.yandex.ru/d/L15FdPkb2NNx7w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hyperlink" Target="https://disk.yandex.ru/i/1IdyDpt3knkHQQ" TargetMode="External"/><Relationship Id="rId18" Type="http://schemas.openxmlformats.org/officeDocument/2006/relationships/image" Target="../media/image26.jpeg"/><Relationship Id="rId3" Type="http://schemas.openxmlformats.org/officeDocument/2006/relationships/slide" Target="slide1.xml"/><Relationship Id="rId7" Type="http://schemas.openxmlformats.org/officeDocument/2006/relationships/slide" Target="slide6.xml"/><Relationship Id="rId12" Type="http://schemas.openxmlformats.org/officeDocument/2006/relationships/slide" Target="slide2.xml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disk.yandex.ru/d/_hEicEkvUCTwm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hyperlink" Target="https://drive.google.com/file/d/1jSY9-igK2K5yV0_GAmRa33ULpCX7oBsC/view" TargetMode="External"/><Relationship Id="rId10" Type="http://schemas.openxmlformats.org/officeDocument/2006/relationships/slide" Target="slide4.xml"/><Relationship Id="rId19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.xml"/><Relationship Id="rId18" Type="http://schemas.openxmlformats.org/officeDocument/2006/relationships/image" Target="../media/image30.jpeg"/><Relationship Id="rId3" Type="http://schemas.openxmlformats.org/officeDocument/2006/relationships/slide" Target="slide1.xml"/><Relationship Id="rId7" Type="http://schemas.openxmlformats.org/officeDocument/2006/relationships/slide" Target="slide6.xml"/><Relationship Id="rId12" Type="http://schemas.openxmlformats.org/officeDocument/2006/relationships/image" Target="../media/image4.png"/><Relationship Id="rId17" Type="http://schemas.openxmlformats.org/officeDocument/2006/relationships/hyperlink" Target="https://disk.yandex.ru/d/41y2w--RBPOgBA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drive.google.com/drive/folders/1hDVwiuJJivW9D0U-XzurqAgeytnivKzm?usp=sharing" TargetMode="External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2.png"/><Relationship Id="rId15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10" Type="http://schemas.openxmlformats.org/officeDocument/2006/relationships/image" Target="../media/image3.png"/><Relationship Id="rId19" Type="http://schemas.openxmlformats.org/officeDocument/2006/relationships/image" Target="../media/image26.jpeg"/><Relationship Id="rId4" Type="http://schemas.openxmlformats.org/officeDocument/2006/relationships/image" Target="../media/image1.png"/><Relationship Id="rId9" Type="http://schemas.openxmlformats.org/officeDocument/2006/relationships/slide" Target="slide3.xml"/><Relationship Id="rId14" Type="http://schemas.openxmlformats.org/officeDocument/2006/relationships/hyperlink" Target="https://disk.yandex.ru/i/3E1bNwouJi-NlQ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.png"/><Relationship Id="rId18" Type="http://schemas.openxmlformats.org/officeDocument/2006/relationships/hyperlink" Target="https://disk.yandex.ru/d/BFbRr00FTAax9A" TargetMode="External"/><Relationship Id="rId3" Type="http://schemas.openxmlformats.org/officeDocument/2006/relationships/slide" Target="slide1.xml"/><Relationship Id="rId21" Type="http://schemas.openxmlformats.org/officeDocument/2006/relationships/image" Target="../media/image26.jpeg"/><Relationship Id="rId7" Type="http://schemas.openxmlformats.org/officeDocument/2006/relationships/slide" Target="slide6.xml"/><Relationship Id="rId12" Type="http://schemas.openxmlformats.org/officeDocument/2006/relationships/slide" Target="slide4.xml"/><Relationship Id="rId17" Type="http://schemas.openxmlformats.org/officeDocument/2006/relationships/hyperlink" Target="https://drive.google.com/file/d/1NJubLuRxSpqjX0CK0Lrt-Xw0MFo9HEyG/view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disk.yandex.ru/d/OM40xycqHZYPuQ/&#1057;&#1090;&#1072;&#1088;&#1086;&#1073;&#1086;&#1088;&#1080;&#1089;&#1082;&#1080;&#1085;&#1086;%20&#1082;&#1086;&#1085;&#1082;&#1091;&#1088;&#1089;.mp4" TargetMode="External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hyperlink" Target="https://disk.yandex.ru/i/veuxEVTCsJrKNA" TargetMode="External"/><Relationship Id="rId10" Type="http://schemas.openxmlformats.org/officeDocument/2006/relationships/slide" Target="slide8.xml"/><Relationship Id="rId19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slide" Target="slide3.xml"/><Relationship Id="rId14" Type="http://schemas.openxmlformats.org/officeDocument/2006/relationships/slide" Target="slide2.xml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 action="ppaction://hlinksldjump"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7" action="ppaction://hlinksldjump"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9" action="ppaction://hlinksldjump"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1" action="ppaction://hlinksldjump"/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37" y="1402122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2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3" action="ppaction://hlinksldjump"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5" action="ppaction://hlinksldjump"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7" action="ppaction://hlinksldjump"/>
              </a:rPr>
              <a:t>Староборискино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" name="Picture 8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02" y="68939"/>
            <a:ext cx="910752" cy="9852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71" y="257422"/>
            <a:ext cx="950225" cy="1109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82" y="5661248"/>
            <a:ext cx="874999" cy="9836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E:\Грант\Бузулук\photo_2025-08-23_19-06-3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52" y="1691285"/>
            <a:ext cx="1881985" cy="10119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H\ЕОРО\2025\Грант\Сорочинск фото\photo_2025-08-21_21-18-34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76" y="2213664"/>
            <a:ext cx="1218705" cy="10046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H\ЕОРО\2025\Грант\Шарлык фото\photo_2025-09-10_15-37-1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2" y="4797152"/>
            <a:ext cx="1412420" cy="10555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H\ЕОРО\2025\Грант\Спасское\photo_2025-11-15_16-26-5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20" y="2768826"/>
            <a:ext cx="1347152" cy="9538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H\ЕОРО\2025\Грант\Саракташ фото\IMG_20250725_16004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58" y="480689"/>
            <a:ext cx="806986" cy="10759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H\ЕОРО\2025\Грант\Димитриевский фото\photo_2025-11-07_21-17-48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12" y="455813"/>
            <a:ext cx="1413701" cy="1042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H\ЕОРО\2025\Грант\Алексия ЧБ фото\photo_2025-11-16_18-06-45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92" y="564374"/>
            <a:ext cx="857094" cy="11269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hlinkClick r:id="rId3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6"/>
          <a:stretch/>
        </p:blipFill>
        <p:spPr bwMode="auto">
          <a:xfrm>
            <a:off x="8114472" y="1771454"/>
            <a:ext cx="843383" cy="14195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158593"/>
            <a:ext cx="1189048" cy="14604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D:\H\ЕОРО\2025\Грант\Орск_Покрова\Покрова\001 — копия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92" y="5882030"/>
            <a:ext cx="1597504" cy="8967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hlinkClick r:id="rId3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29054"/>
          <a:stretch/>
        </p:blipFill>
        <p:spPr bwMode="auto">
          <a:xfrm>
            <a:off x="1914887" y="5246826"/>
            <a:ext cx="1016330" cy="10835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D:\H\ЕОРО\2025\Грант\Орск Преобр\Преображение\006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15" y="5661248"/>
            <a:ext cx="1555364" cy="870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" y="749846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31" b="5635"/>
          <a:stretch/>
        </p:blipFill>
        <p:spPr bwMode="auto">
          <a:xfrm>
            <a:off x="-33561" y="1"/>
            <a:ext cx="917756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носка с четырьмя стрелками 9"/>
          <p:cNvSpPr/>
          <p:nvPr/>
        </p:nvSpPr>
        <p:spPr>
          <a:xfrm>
            <a:off x="5629622" y="4221088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39227" y="4126422"/>
            <a:ext cx="33499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4" action="ppaction://hlinksldjump"/>
              </a:rPr>
              <a:t>Храм Преображения Господня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6607274" y="4180226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527252"/>
            <a:ext cx="33499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 action="ppaction://hlinksldjump"/>
              </a:rPr>
              <a:t>Храм Покрова Пресвятой Богородицы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2173" y="6232623"/>
            <a:ext cx="33499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4" y="764704"/>
            <a:ext cx="4032731" cy="22680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85" y="4837448"/>
            <a:ext cx="2804120" cy="18694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5" y="4748652"/>
            <a:ext cx="2602346" cy="19517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" y="88057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31" b="5635"/>
          <a:stretch/>
        </p:blipFill>
        <p:spPr bwMode="auto">
          <a:xfrm>
            <a:off x="-33561" y="1"/>
            <a:ext cx="917756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Выноска с четырьмя стрелками 9"/>
          <p:cNvSpPr/>
          <p:nvPr/>
        </p:nvSpPr>
        <p:spPr>
          <a:xfrm>
            <a:off x="5629622" y="4221088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39227" y="4126422"/>
            <a:ext cx="33499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Преображения Господня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6607274" y="4180226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527252"/>
            <a:ext cx="33499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Храм Покрова Пресвятой Богородицы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57339" y="6237312"/>
            <a:ext cx="33499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4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236" y="313606"/>
            <a:ext cx="3349935" cy="29007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4000">
                <a:srgbClr val="85C2FF"/>
              </a:gs>
              <a:gs pos="70000">
                <a:srgbClr val="C4D6EB"/>
              </a:gs>
              <a:gs pos="35000">
                <a:srgbClr val="FFEBFA"/>
              </a:gs>
            </a:gsLst>
            <a:lin ang="2700000" scaled="1"/>
            <a:tileRect/>
          </a:gradFill>
          <a:effectLst>
            <a:outerShdw blurRad="431800" dist="50800" dir="54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5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Преображения Господня</a:t>
            </a:r>
          </a:p>
          <a:p>
            <a:pPr algn="ctr"/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/>
              </a:rPr>
              <a:t>Истор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ия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Фильм 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Фотографии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D:\H\ЕОРО\2025\Грант\Орск Преобр\Преображение\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69" y="323131"/>
            <a:ext cx="4964524" cy="2777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7" y="5606520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31" b="5635"/>
          <a:stretch/>
        </p:blipFill>
        <p:spPr bwMode="auto">
          <a:xfrm>
            <a:off x="-33561" y="1"/>
            <a:ext cx="917756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Выноска с четырьмя стрелками 9"/>
          <p:cNvSpPr/>
          <p:nvPr/>
        </p:nvSpPr>
        <p:spPr>
          <a:xfrm>
            <a:off x="5629622" y="4221088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6607274" y="4180226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527252"/>
            <a:ext cx="33499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Покрова Пресвятой Богородицы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57339" y="6237312"/>
            <a:ext cx="33499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4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136" y="270951"/>
            <a:ext cx="3349935" cy="29007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4000">
                <a:srgbClr val="85C2FF"/>
              </a:gs>
              <a:gs pos="70000">
                <a:srgbClr val="C4D6EB"/>
              </a:gs>
              <a:gs pos="35000">
                <a:srgbClr val="FFEBFA"/>
              </a:gs>
            </a:gsLst>
            <a:lin ang="2700000" scaled="1"/>
            <a:tileRect/>
          </a:gradFill>
          <a:effectLst>
            <a:outerShdw blurRad="431800" dist="50800" dir="54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5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Покрова </a:t>
            </a:r>
            <a:endParaRPr lang="en-US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Пресвятой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Богородицы</a:t>
            </a:r>
          </a:p>
          <a:p>
            <a:pPr algn="ctr"/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/>
              </a:rPr>
              <a:t>Истор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ия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Фильм 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Фотографии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227" y="4126422"/>
            <a:ext cx="33499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8" action="ppaction://hlinksldjump"/>
              </a:rPr>
              <a:t>Храм Преображения Господня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D:\H\ЕОРО\2025\Грант\Орск_Покрова\Покрова\001 —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59" y="280477"/>
            <a:ext cx="5150815" cy="28912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6" y="5667376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416" b="4994"/>
          <a:stretch/>
        </p:blipFill>
        <p:spPr bwMode="auto">
          <a:xfrm>
            <a:off x="-9467" y="-1"/>
            <a:ext cx="9153467" cy="68580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05708" y="865287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3923928" y="1368452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3923928" y="198884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3627090" y="594928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690" y="365281"/>
            <a:ext cx="4982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Свято-Димитриевский Оренбургский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мужской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монастырь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963677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Храм преподобного Алексия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Человека 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876452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sldjump"/>
              </a:rPr>
              <a:t>Никольский кафедральный собор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168840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 action="ppaction://hlinksldjump"/>
              </a:rPr>
              <a:t>Табынская икона Божьей Матери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039280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 action="ppaction://hlinksldjump"/>
              </a:rPr>
              <a:t>Храм святых Царственных Страстотерпцев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5" y="2828005"/>
            <a:ext cx="2174342" cy="14489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27328"/>
            <a:ext cx="2161020" cy="1440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41" y="3428999"/>
            <a:ext cx="2264363" cy="1508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2730781" y="1854351"/>
            <a:ext cx="226351" cy="191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00413" y="1736077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ург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" y="9664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416" b="4994"/>
          <a:stretch/>
        </p:blipFill>
        <p:spPr bwMode="auto">
          <a:xfrm>
            <a:off x="-9467" y="-1"/>
            <a:ext cx="9153467" cy="68580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05708" y="865287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3923928" y="1368452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3923928" y="198884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3627090" y="594928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027889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преподобного Алексия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Человека 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876452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Никольский кафедральный собор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168840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Табынская икона Божьей Матери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039280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святых Царственных Страстотерпцев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30781" y="1854351"/>
            <a:ext cx="226351" cy="191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00413" y="1736077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ург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3" y="711999"/>
            <a:ext cx="2486773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  <a:hlinkClick r:id="rId3"/>
              </a:rPr>
              <a:t>История</a:t>
            </a: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  <a:hlinkClick r:id="rId4"/>
              </a:rPr>
              <a:t> </a:t>
            </a:r>
          </a:p>
          <a:p>
            <a:pPr algn="ctr"/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  <a:hlinkClick r:id="rId5"/>
              </a:rPr>
              <a:t>Фильм</a:t>
            </a: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  <a:hlinkClick r:id="rId4"/>
            </a:endParaRPr>
          </a:p>
          <a:p>
            <a:pPr algn="ctr"/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  <a:hlinkClick r:id="rId6"/>
              </a:rPr>
              <a:t>Фотографии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7170" name="Picture 2" descr="D:\H\ЕОРО\2025\Грант\Димитриевский фото\photo_2025-11-07_21-17-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03" y="3193926"/>
            <a:ext cx="3530508" cy="2602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\ЕОРО\2025\Грант\Димитриевский фото\photo_2025-11-07_21-17-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0" y="3212976"/>
            <a:ext cx="2446192" cy="25632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49375" y="6129280"/>
            <a:ext cx="29544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2690" y="365281"/>
            <a:ext cx="4982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Свято-Димитриевский Оренбургский</a:t>
            </a:r>
          </a:p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мужской монастырь</a:t>
            </a:r>
          </a:p>
        </p:txBody>
      </p:sp>
      <p:pic>
        <p:nvPicPr>
          <p:cNvPr id="19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693"/>
            <a:ext cx="1029051" cy="10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416" b="4994"/>
          <a:stretch/>
        </p:blipFill>
        <p:spPr bwMode="auto">
          <a:xfrm>
            <a:off x="-9467" y="-1"/>
            <a:ext cx="9153467" cy="68580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05708" y="865287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3923928" y="1368452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3923928" y="198884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3627090" y="594928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690" y="378902"/>
            <a:ext cx="4982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Свято-Димитриевский Оренбургский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 мужской монастырь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045287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преподобного Алексия </a:t>
            </a:r>
          </a:p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Человека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876452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Никольский кафедральный собор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168840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Табынская икона Божьей Матери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039280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святых Царственных Страстотерпцев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30781" y="1854351"/>
            <a:ext cx="226351" cy="191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00413" y="1736077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ург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9375" y="6129280"/>
            <a:ext cx="29544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4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78771" y="2636912"/>
            <a:ext cx="3645557" cy="27776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4000">
                <a:srgbClr val="85C2FF"/>
              </a:gs>
              <a:gs pos="70000">
                <a:srgbClr val="C4D6EB"/>
              </a:gs>
              <a:gs pos="35000">
                <a:srgbClr val="FFEBFA"/>
              </a:gs>
            </a:gsLst>
            <a:lin ang="2700000" scaled="1"/>
            <a:tileRect/>
          </a:gradFill>
          <a:effectLst>
            <a:outerShdw blurRad="431800" dist="50800" dir="54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5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преподобного Алексия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Человека Божия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/>
              </a:rPr>
              <a:t>Истор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ия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Фильм 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Фотографии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D:\H\ЕОРО\2025\Грант\Алексия ЧБ фото\photo_2025-11-16_18-06-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8" y="2243581"/>
            <a:ext cx="2400330" cy="31559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693"/>
            <a:ext cx="1029051" cy="10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416" b="4994"/>
          <a:stretch/>
        </p:blipFill>
        <p:spPr bwMode="auto">
          <a:xfrm>
            <a:off x="-9467" y="-1"/>
            <a:ext cx="9153467" cy="68580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05708" y="865287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3923928" y="1368452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3923928" y="198884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3627090" y="594928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690" y="378902"/>
            <a:ext cx="4982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Свято-Димитриевский Оренбургский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 мужской монастырь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037414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преподобного Алексия </a:t>
            </a:r>
          </a:p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Человека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6660" y="1876452"/>
            <a:ext cx="3600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Никольский кафедральный собор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168840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Табынская икона Божьей Матери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039280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святых Царственных Страстотерпцев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30781" y="1854351"/>
            <a:ext cx="226351" cy="191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00413" y="1736077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ург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9375" y="6129280"/>
            <a:ext cx="29544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4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78771" y="2636912"/>
            <a:ext cx="3645557" cy="27776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4000">
                <a:srgbClr val="85C2FF"/>
              </a:gs>
              <a:gs pos="70000">
                <a:srgbClr val="C4D6EB"/>
              </a:gs>
              <a:gs pos="35000">
                <a:srgbClr val="FFEBFA"/>
              </a:gs>
            </a:gsLst>
            <a:lin ang="2700000" scaled="1"/>
            <a:tileRect/>
          </a:gradFill>
          <a:effectLst>
            <a:outerShdw blurRad="431800" dist="50800" dir="54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5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Никольский кафедральный собор</a:t>
            </a:r>
          </a:p>
          <a:p>
            <a:pPr algn="ctr"/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/>
              </a:rPr>
              <a:t>Истор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ия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Фильм 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Фотографии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1027889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преподобного Алексия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Человека 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29054"/>
          <a:stretch/>
        </p:blipFill>
        <p:spPr bwMode="auto">
          <a:xfrm>
            <a:off x="637322" y="2668766"/>
            <a:ext cx="2566526" cy="27363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693"/>
            <a:ext cx="1029051" cy="10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416" b="4994"/>
          <a:stretch/>
        </p:blipFill>
        <p:spPr bwMode="auto">
          <a:xfrm>
            <a:off x="-9467" y="-1"/>
            <a:ext cx="9153467" cy="68580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05708" y="865287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3923928" y="1368452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3923928" y="198884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3627090" y="594928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690" y="378902"/>
            <a:ext cx="4982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Свято-Димитриевский Оренбургский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 мужской монастырь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037414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преподобного Алексия </a:t>
            </a:r>
          </a:p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Человека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6660" y="1876452"/>
            <a:ext cx="3600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Никольский кафедральный собор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168840"/>
            <a:ext cx="3600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Табынская икона Божьей Матери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039280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святых Царственных Страстотерпцев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30781" y="1854351"/>
            <a:ext cx="226351" cy="191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00413" y="1736077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ург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9375" y="6129280"/>
            <a:ext cx="29544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4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90739" y="2636912"/>
            <a:ext cx="3645557" cy="19774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4000">
                <a:srgbClr val="85C2FF"/>
              </a:gs>
              <a:gs pos="70000">
                <a:srgbClr val="C4D6EB"/>
              </a:gs>
              <a:gs pos="35000">
                <a:srgbClr val="FFEBFA"/>
              </a:gs>
            </a:gsLst>
            <a:lin ang="2700000" scaled="1"/>
            <a:tileRect/>
          </a:gradFill>
          <a:effectLst>
            <a:outerShdw blurRad="431800" dist="50800" dir="54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5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/>
              </a:rPr>
              <a:t>Истор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ия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Фильм 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Фотографии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1027889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преподобного Алексия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Человека 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" y="2299553"/>
            <a:ext cx="2234393" cy="27443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693"/>
            <a:ext cx="1029051" cy="10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416" b="4994"/>
          <a:stretch/>
        </p:blipFill>
        <p:spPr bwMode="auto">
          <a:xfrm>
            <a:off x="-9467" y="-1"/>
            <a:ext cx="9153467" cy="68580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05708" y="865287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3923928" y="1368452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3923928" y="198884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3627090" y="5949280"/>
            <a:ext cx="180000" cy="180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690" y="378902"/>
            <a:ext cx="4982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Свято-Димитриевский Оренбургский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 мужской монастырь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037414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преподобного Алексия </a:t>
            </a:r>
          </a:p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Человека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6660" y="1876452"/>
            <a:ext cx="3600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Никольский кафедральный собор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168840"/>
            <a:ext cx="3600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Табынская икона Божьей Матери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039280"/>
            <a:ext cx="360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святых Царственных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Страстотерпцев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30781" y="1854351"/>
            <a:ext cx="226351" cy="191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00413" y="1736077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ург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9375" y="6129280"/>
            <a:ext cx="29544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2" action="ppaction://hlinksldjump"/>
              </a:rPr>
              <a:t>Вернуться на главную карту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90739" y="2636912"/>
            <a:ext cx="3645557" cy="27622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4000">
                <a:srgbClr val="85C2FF"/>
              </a:gs>
              <a:gs pos="70000">
                <a:srgbClr val="C4D6EB"/>
              </a:gs>
              <a:gs pos="35000">
                <a:srgbClr val="FFEBFA"/>
              </a:gs>
            </a:gsLst>
            <a:lin ang="2700000" scaled="1"/>
            <a:tileRect/>
          </a:gradFill>
          <a:effectLst>
            <a:outerShdw blurRad="431800" dist="50800" dir="54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5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святых Царственных Страстотерпцев</a:t>
            </a:r>
          </a:p>
          <a:p>
            <a:pPr algn="ctr"/>
            <a:endParaRPr lang="ru-RU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5"/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/>
              </a:rPr>
              <a:t>Истор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ия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Фильм 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/>
              </a:rPr>
              <a:t>Фотографии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1027889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 преподобного Алексия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Человека Божия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6"/>
          <a:stretch/>
        </p:blipFill>
        <p:spPr bwMode="auto">
          <a:xfrm>
            <a:off x="755492" y="2080168"/>
            <a:ext cx="1983172" cy="33380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693"/>
            <a:ext cx="1029051" cy="10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4307" y="1392034"/>
            <a:ext cx="1233606" cy="40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Староборискино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22" y="1054803"/>
            <a:ext cx="1340355" cy="14500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760821" y="540233"/>
            <a:ext cx="4914295" cy="2723823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</a:p>
          <a:p>
            <a:pPr algn="ctr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Святой Троицы</a:t>
            </a:r>
          </a:p>
          <a:p>
            <a:pPr algn="ctr"/>
            <a:endParaRPr lang="en-US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0"/>
              </a:rPr>
              <a:t>История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</a:p>
          <a:p>
            <a:pPr algn="ctr"/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1"/>
              </a:rPr>
              <a:t>Фильм </a:t>
            </a:r>
          </a:p>
          <a:p>
            <a:pPr algn="ctr"/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2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5401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082" y="1392250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Абдулино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Староборискино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52" y="1798957"/>
            <a:ext cx="1482720" cy="17318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779896" y="884329"/>
            <a:ext cx="4914295" cy="24314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святого </a:t>
            </a:r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благоверного </a:t>
            </a:r>
          </a:p>
          <a:p>
            <a:pPr algn="ctr"/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князя Александра Невского</a:t>
            </a:r>
          </a:p>
          <a:p>
            <a:pPr algn="ctr"/>
            <a:endParaRPr lang="en-US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9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9"/>
              </a:rPr>
              <a:t>История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1"/>
              </a:rPr>
              <a:t>Фильм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0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2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64704"/>
            <a:ext cx="1123951" cy="11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37" y="1402122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Бугуруслан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8" action="ppaction://hlinksldjump"/>
              </a:rPr>
              <a:t>Староборискино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73" y="1823048"/>
            <a:ext cx="1205554" cy="13552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067944" y="873308"/>
            <a:ext cx="4914295" cy="23391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Церковь Успения </a:t>
            </a:r>
            <a:endParaRPr lang="en-US" sz="2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Пресвятой Богородицы</a:t>
            </a:r>
            <a:endParaRPr lang="en-US" sz="2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0"/>
              </a:rPr>
              <a:t>История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2"/>
              </a:rPr>
              <a:t>Фильм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1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3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4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4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5401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Бузулук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37" y="1402122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8" action="ppaction://hlinksldjump"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Староборискино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E:\Грант\Бузулук\photo_2025-08-23_19-06-3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86" y="2468954"/>
            <a:ext cx="2006128" cy="1078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890950" y="922800"/>
            <a:ext cx="4032463" cy="27238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Свято-Тихвинский Богородицкий женский монастырь</a:t>
            </a:r>
          </a:p>
          <a:p>
            <a:pPr algn="ctr"/>
            <a:endParaRPr lang="en-US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2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2"/>
              </a:rPr>
              <a:t>История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3"/>
              </a:rPr>
              <a:t> </a:t>
            </a: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4"/>
              </a:rPr>
              <a:t>Фильм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3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5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5401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Сорочинск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37" y="1402122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8" action="ppaction://hlinksldjump"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Староборискино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90950" y="922800"/>
            <a:ext cx="4032463" cy="21082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Храм Архангела Михаила</a:t>
            </a: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1"/>
            </a:endParaRPr>
          </a:p>
          <a:p>
            <a:pPr algn="ctr"/>
            <a:endParaRPr lang="ru-RU" sz="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1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1"/>
              </a:rPr>
              <a:t>История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2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3"/>
              </a:rPr>
              <a:t>Фильм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2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4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H\ЕОРО\2025\Грант\Сорочинск фото\photo_2025-08-21_21-18-3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61" y="1443798"/>
            <a:ext cx="2040190" cy="16818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5401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7" action="ppaction://hlinksldjump"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Шарлык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37" y="1402122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8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2" action="ppaction://hlinksldjump"/>
              </a:rPr>
              <a:t>Староборискино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90950" y="922800"/>
            <a:ext cx="4032463" cy="19697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Храм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Михаила Архангела</a:t>
            </a:r>
            <a:endParaRPr lang="ru-RU" sz="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3"/>
            </a:endParaRPr>
          </a:p>
          <a:p>
            <a:pPr algn="ctr"/>
            <a:endParaRPr lang="ru-RU" sz="1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3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3"/>
              </a:rPr>
              <a:t>История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4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4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5"/>
              </a:rPr>
              <a:t>Фильм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4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6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H\ЕОРО\2025\Грант\Шарлык фото\photo_2025-09-10_15-37-1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35" y="1365309"/>
            <a:ext cx="2181430" cy="16303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5401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Саракташ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7" action="ppaction://hlinksldjump"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 action="ppaction://hlinksldjump"/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37" y="1402122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9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Спасское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1" action="ppaction://hlinksldjump"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3" action="ppaction://hlinksldjump"/>
              </a:rPr>
              <a:t>Староборискино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36558" y="851266"/>
            <a:ext cx="4914295" cy="204671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 Христа Спасителя</a:t>
            </a:r>
            <a:endParaRPr lang="en-US" sz="2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4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4"/>
              </a:rPr>
              <a:t>История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5"/>
              </a:rPr>
              <a:t> </a:t>
            </a: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6"/>
              </a:rPr>
              <a:t>Фильмы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5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7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H\ЕОРО\2025\Грант\Спасское\photo_2025-11-15_16-26-5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44" y="1467032"/>
            <a:ext cx="2095632" cy="14838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5401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" y="728264"/>
            <a:ext cx="90487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4539" y="4011128"/>
            <a:ext cx="1553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Оренбург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35896" y="421246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61230" y="4716352"/>
            <a:ext cx="100413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</a:t>
            </a:r>
            <a:endParaRPr lang="ru-RU" sz="2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41960"/>
            <a:ext cx="1152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Саракташ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85477" y="4202360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26" y="290769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0146" y="2723026"/>
            <a:ext cx="10699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Бузулук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4033" y="3178294"/>
            <a:ext cx="12550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7" action="ppaction://hlinksldjump"/>
              </a:rPr>
              <a:t>Сорочинск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3309144"/>
            <a:ext cx="108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6" y="4924101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7124" y="2711132"/>
            <a:ext cx="1152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 action="ppaction://hlinksldjump"/>
              </a:rPr>
              <a:t>Шарлык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37" y="1402122"/>
            <a:ext cx="1233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9" action="ppaction://hlinksldjump"/>
              </a:rPr>
              <a:t>Абдулино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3761" y="3752327"/>
            <a:ext cx="115212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Спасское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52280" y="2723026"/>
            <a:ext cx="79200" cy="7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860350" y="3875618"/>
            <a:ext cx="61200" cy="6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7" y="1719860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2154" y="1915380"/>
            <a:ext cx="14628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2" action="ppaction://hlinksldjump"/>
              </a:rPr>
              <a:t>Бугуруслан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9" y="1798957"/>
            <a:ext cx="10318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5" y="1014632"/>
            <a:ext cx="79200" cy="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600" y="1009700"/>
            <a:ext cx="20465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4" action="ppaction://hlinksldjump"/>
              </a:rPr>
              <a:t>Староборискино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90950" y="922800"/>
            <a:ext cx="4032463" cy="23391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Свято-Троицкая Симеонова обитель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милосердия</a:t>
            </a:r>
          </a:p>
          <a:p>
            <a:pPr algn="ctr"/>
            <a:endParaRPr lang="ru-R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5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5"/>
              </a:rPr>
              <a:t>История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6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6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7"/>
              </a:rPr>
              <a:t>Фильм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  <a:hlinkClick r:id="rId16"/>
            </a:endParaRP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18"/>
              </a:rPr>
              <a:t>Фотографии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H\ЕОРО\2025\Грант\Саракташ фото\IMG_20250725_16004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35" y="1756235"/>
            <a:ext cx="1497068" cy="19960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37967" y="5519489"/>
            <a:ext cx="299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Вернуться на главную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страницу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" name="Picture 2" descr="C:\Users\orenm\Downloads\0a42924abbcde9ad54eac1f64a764044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75401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426</Words>
  <Application>Microsoft Office PowerPoint</Application>
  <PresentationFormat>Экран (4:3)</PresentationFormat>
  <Paragraphs>289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orenmeteo@gmail.com</dc:creator>
  <cp:lastModifiedBy>orenmeteo@gmail.com</cp:lastModifiedBy>
  <cp:revision>120</cp:revision>
  <dcterms:created xsi:type="dcterms:W3CDTF">2025-11-13T07:52:48Z</dcterms:created>
  <dcterms:modified xsi:type="dcterms:W3CDTF">2025-11-18T07:14:24Z</dcterms:modified>
</cp:coreProperties>
</file>